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media/image2.jpeg" ContentType="image/jpeg"/>
  <Override PartName="/ppt/media/image3.jpeg" ContentType="image/jpeg"/>
  <Override PartName="/ppt/media/image1.wmf" ContentType="image/x-wmf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0279975" cy="4280852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725128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15477480" y="2298528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877464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0727640" y="10017000"/>
            <a:ext cx="877464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9941480" y="10017000"/>
            <a:ext cx="877464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877464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10727640" y="22985280"/>
            <a:ext cx="877464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19941480" y="22985280"/>
            <a:ext cx="877464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7251280" cy="2482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2482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2482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1513800" y="1707840"/>
            <a:ext cx="27251280" cy="3313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2482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2482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5477480" y="2298528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1280" cy="7148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5477480" y="10017000"/>
            <a:ext cx="1329840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7251280" cy="1184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rafik 4" descr=""/>
          <p:cNvPicPr/>
          <p:nvPr/>
        </p:nvPicPr>
        <p:blipFill>
          <a:blip r:embed="rId2"/>
          <a:srcRect l="0" t="778" r="0" b="0"/>
          <a:stretch/>
        </p:blipFill>
        <p:spPr>
          <a:xfrm>
            <a:off x="17661600" y="55440"/>
            <a:ext cx="12600000" cy="685476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AutoShape 5"/>
          <p:cNvSpPr/>
          <p:nvPr/>
        </p:nvSpPr>
        <p:spPr>
          <a:xfrm>
            <a:off x="1027080" y="7417440"/>
            <a:ext cx="28225080" cy="14290920"/>
          </a:xfrm>
          <a:prstGeom prst="roundRect">
            <a:avLst>
              <a:gd name="adj" fmla="val 0"/>
            </a:avLst>
          </a:prstGeom>
          <a:solidFill>
            <a:srgbClr val="ff66cc">
              <a:alpha val="20000"/>
            </a:srgbClr>
          </a:solidFill>
          <a:ln w="28575">
            <a:solidFill>
              <a:srgbClr val="ff66cc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upright="1">
            <a:noAutofit/>
          </a:bodyPr>
          <a:p>
            <a:pPr algn="r">
              <a:lnSpc>
                <a:spcPct val="100000"/>
              </a:lnSpc>
              <a:spcAft>
                <a:spcPts val="1001"/>
              </a:spcAft>
            </a:pPr>
            <a:r>
              <a:rPr b="1" lang="de-DE" sz="5000" spc="-1" strike="noStrike">
                <a:solidFill>
                  <a:srgbClr val="ff66cc"/>
                </a:solidFill>
                <a:latin typeface="Arial"/>
                <a:ea typeface="Arial"/>
              </a:rPr>
              <a:t>Bereich für Bilder</a:t>
            </a:r>
            <a:endParaRPr b="0" lang="de-DE" sz="5000" spc="-1" strike="noStrike">
              <a:latin typeface="Calibri"/>
            </a:endParaRPr>
          </a:p>
          <a:p>
            <a:pPr algn="r">
              <a:lnSpc>
                <a:spcPct val="100000"/>
              </a:lnSpc>
              <a:spcAft>
                <a:spcPts val="1001"/>
              </a:spcAft>
            </a:pPr>
            <a:r>
              <a:rPr b="0" lang="de-DE" sz="5000" spc="-1" strike="noStrike">
                <a:solidFill>
                  <a:srgbClr val="ff66cc"/>
                </a:solidFill>
                <a:latin typeface="Arial"/>
                <a:ea typeface="Arial"/>
              </a:rPr>
              <a:t>Bilder bitte in Auflösung von 300dpi</a:t>
            </a:r>
            <a:endParaRPr b="0" lang="de-DE" sz="5000" spc="-1" strike="noStrike">
              <a:latin typeface="Calibri"/>
            </a:endParaRPr>
          </a:p>
          <a:p>
            <a:pPr algn="r">
              <a:lnSpc>
                <a:spcPct val="100000"/>
              </a:lnSpc>
              <a:spcAft>
                <a:spcPts val="1001"/>
              </a:spcAft>
            </a:pPr>
            <a:r>
              <a:rPr b="0" lang="de-DE" sz="5000" spc="-1" strike="noStrike">
                <a:solidFill>
                  <a:srgbClr val="ff66cc"/>
                </a:solidFill>
                <a:latin typeface="Arial"/>
                <a:ea typeface="Arial"/>
              </a:rPr>
              <a:t>und Graustufen</a:t>
            </a:r>
            <a:endParaRPr b="0" lang="de-DE" sz="5000" spc="-1" strike="noStrike">
              <a:latin typeface="Calibri"/>
            </a:endParaRPr>
          </a:p>
        </p:txBody>
      </p:sp>
      <p:sp>
        <p:nvSpPr>
          <p:cNvPr id="38" name="Rechteck 41"/>
          <p:cNvSpPr/>
          <p:nvPr/>
        </p:nvSpPr>
        <p:spPr>
          <a:xfrm>
            <a:off x="1027080" y="12184920"/>
            <a:ext cx="16446960" cy="2519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Rechteck 42"/>
          <p:cNvSpPr/>
          <p:nvPr/>
        </p:nvSpPr>
        <p:spPr>
          <a:xfrm>
            <a:off x="1027080" y="9664560"/>
            <a:ext cx="12989520" cy="2519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Rechteck 43"/>
          <p:cNvSpPr/>
          <p:nvPr/>
        </p:nvSpPr>
        <p:spPr>
          <a:xfrm>
            <a:off x="1027080" y="7204680"/>
            <a:ext cx="16368840" cy="245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Titel 1"/>
          <p:cNvSpPr/>
          <p:nvPr/>
        </p:nvSpPr>
        <p:spPr>
          <a:xfrm>
            <a:off x="1099800" y="7126200"/>
            <a:ext cx="17712720" cy="808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8000" bIns="18000">
            <a:noAutofit/>
          </a:bodyPr>
          <a:p>
            <a:pPr>
              <a:lnSpc>
                <a:spcPct val="97000"/>
              </a:lnSpc>
            </a:pPr>
            <a:r>
              <a:rPr b="1" lang="de-DE" sz="17000" spc="-1" strike="noStrike">
                <a:solidFill>
                  <a:srgbClr val="000000"/>
                </a:solidFill>
                <a:latin typeface="Arial"/>
                <a:ea typeface="DejaVu Sans"/>
              </a:rPr>
              <a:t>Lange Headline   in Arial Bold</a:t>
            </a:r>
            <a:br/>
            <a:r>
              <a:rPr b="1" lang="de-DE" sz="17000" spc="-1" strike="noStrike">
                <a:solidFill>
                  <a:srgbClr val="000000"/>
                </a:solidFill>
                <a:latin typeface="Arial"/>
                <a:ea typeface="DejaVu Sans"/>
              </a:rPr>
              <a:t>über drei Zeilen</a:t>
            </a:r>
            <a:endParaRPr b="0" lang="de-DE" sz="17000" spc="-1" strike="noStrike">
              <a:latin typeface="Calibri"/>
            </a:endParaRPr>
          </a:p>
        </p:txBody>
      </p:sp>
      <p:sp>
        <p:nvSpPr>
          <p:cNvPr id="42" name="Textfeld 45"/>
          <p:cNvSpPr/>
          <p:nvPr/>
        </p:nvSpPr>
        <p:spPr>
          <a:xfrm>
            <a:off x="1451880" y="22160160"/>
            <a:ext cx="27297000" cy="230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4000" spc="-1" strike="noStrike" u="sng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Beteiligte:</a:t>
            </a:r>
            <a:r>
              <a:rPr b="0" lang="de-DE" sz="4000" spc="-1" strike="noStrike">
                <a:solidFill>
                  <a:srgbClr val="000000"/>
                </a:solidFill>
                <a:latin typeface="Arial"/>
                <a:ea typeface="DejaVu Sans"/>
              </a:rPr>
              <a:t> Raepra vent. Odipis magnihi liquam Niscien torepre dolupti faccupta et dolores Mos eicipsam fuga evellup tatem. Xero in exped.</a:t>
            </a:r>
            <a:endParaRPr b="0" lang="de-DE" sz="4000" spc="-1" strike="noStrike">
              <a:latin typeface="Calibri"/>
            </a:endParaRPr>
          </a:p>
        </p:txBody>
      </p:sp>
      <p:sp>
        <p:nvSpPr>
          <p:cNvPr id="43" name="Textfeld 46"/>
          <p:cNvSpPr/>
          <p:nvPr/>
        </p:nvSpPr>
        <p:spPr>
          <a:xfrm>
            <a:off x="1442160" y="24780960"/>
            <a:ext cx="27297000" cy="230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4000" spc="-1" strike="noStrike" u="sng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Kurzbeschreibung:</a:t>
            </a:r>
            <a:r>
              <a:rPr b="0" lang="de-DE" sz="4000" spc="-1" strike="noStrike">
                <a:solidFill>
                  <a:srgbClr val="000000"/>
                </a:solidFill>
                <a:latin typeface="Arial"/>
                <a:ea typeface="DejaVu Sans"/>
              </a:rPr>
              <a:t> Raepra vent. Odipis magnihi liquam Niscien torepre dolupti faccupta et dolores Mos eicipsam fuga evellup tatem. Xero in exped.</a:t>
            </a:r>
            <a:endParaRPr b="0" lang="de-DE" sz="4000" spc="-1" strike="noStrike">
              <a:latin typeface="Calibri"/>
            </a:endParaRPr>
          </a:p>
        </p:txBody>
      </p:sp>
      <p:grpSp>
        <p:nvGrpSpPr>
          <p:cNvPr id="44" name="Gruppieren 68"/>
          <p:cNvGrpSpPr/>
          <p:nvPr/>
        </p:nvGrpSpPr>
        <p:grpSpPr>
          <a:xfrm>
            <a:off x="24252480" y="36871920"/>
            <a:ext cx="4463640" cy="4463640"/>
            <a:chOff x="24252480" y="36871920"/>
            <a:chExt cx="4463640" cy="4463640"/>
          </a:xfrm>
        </p:grpSpPr>
        <p:sp>
          <p:nvSpPr>
            <p:cNvPr id="45" name="Rechteck 69"/>
            <p:cNvSpPr/>
            <p:nvPr/>
          </p:nvSpPr>
          <p:spPr>
            <a:xfrm>
              <a:off x="24252480" y="36871920"/>
              <a:ext cx="4463640" cy="4463640"/>
            </a:xfrm>
            <a:prstGeom prst="rect">
              <a:avLst/>
            </a:prstGeom>
            <a:solidFill>
              <a:srgbClr val="009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70000" rIns="270000" tIns="90000" bIns="306000" anchor="b">
              <a:noAutofit/>
            </a:bodyPr>
            <a:p>
              <a:pPr>
                <a:lnSpc>
                  <a:spcPct val="110000"/>
                </a:lnSpc>
              </a:pPr>
              <a:r>
                <a:rPr b="0" lang="de-DE" sz="3000" spc="-1" strike="noStrike">
                  <a:solidFill>
                    <a:srgbClr val="ffffff"/>
                  </a:solidFill>
                  <a:latin typeface="Arial"/>
                  <a:ea typeface="DejaVu Sans"/>
                </a:rPr>
                <a:t>Kontaktbox</a:t>
              </a:r>
              <a:endParaRPr b="0" lang="de-DE" sz="3000" spc="-1" strike="noStrike">
                <a:latin typeface="Calibri"/>
              </a:endParaRPr>
            </a:p>
          </p:txBody>
        </p:sp>
        <p:sp>
          <p:nvSpPr>
            <p:cNvPr id="46" name="Rechteck 70"/>
            <p:cNvSpPr/>
            <p:nvPr/>
          </p:nvSpPr>
          <p:spPr>
            <a:xfrm>
              <a:off x="24252480" y="36871920"/>
              <a:ext cx="4463640" cy="539280"/>
            </a:xfrm>
            <a:prstGeom prst="rect">
              <a:avLst/>
            </a:prstGeom>
            <a:solidFill>
              <a:srgbClr val="009a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47" name="Gruppieren 71"/>
            <p:cNvGrpSpPr/>
            <p:nvPr/>
          </p:nvGrpSpPr>
          <p:grpSpPr>
            <a:xfrm>
              <a:off x="28263240" y="36926280"/>
              <a:ext cx="398880" cy="398520"/>
              <a:chOff x="28263240" y="36926280"/>
              <a:chExt cx="398880" cy="398520"/>
            </a:xfrm>
          </p:grpSpPr>
          <p:sp>
            <p:nvSpPr>
              <p:cNvPr id="48" name="Gerade Verbindung 69"/>
              <p:cNvSpPr/>
              <p:nvPr/>
            </p:nvSpPr>
            <p:spPr>
              <a:xfrm>
                <a:off x="28263240" y="36926280"/>
                <a:ext cx="398880" cy="398520"/>
              </a:xfrm>
              <a:prstGeom prst="line">
                <a:avLst/>
              </a:prstGeom>
              <a:ln w="31750">
                <a:solidFill>
                  <a:srgbClr val="ffffff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9" name="Gerade Verbindung 70"/>
              <p:cNvSpPr/>
              <p:nvPr/>
            </p:nvSpPr>
            <p:spPr>
              <a:xfrm flipH="1">
                <a:off x="28263240" y="36926280"/>
                <a:ext cx="398880" cy="398520"/>
              </a:xfrm>
              <a:prstGeom prst="line">
                <a:avLst/>
              </a:prstGeom>
              <a:ln w="31750">
                <a:solidFill>
                  <a:srgbClr val="ffffff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  <p:sp>
        <p:nvSpPr>
          <p:cNvPr id="50" name="Rechteck 7"/>
          <p:cNvSpPr/>
          <p:nvPr/>
        </p:nvSpPr>
        <p:spPr>
          <a:xfrm flipV="1" rot="10800000">
            <a:off x="1491840" y="29405880"/>
            <a:ext cx="27297000" cy="6313320"/>
          </a:xfrm>
          <a:custGeom>
            <a:avLst/>
            <a:gdLst/>
            <a:ahLst/>
            <a:rect l="l" t="t" r="r" b="b"/>
            <a:pathLst>
              <a:path w="28225750" h="4896421">
                <a:moveTo>
                  <a:pt x="0" y="4896421"/>
                </a:moveTo>
                <a:lnTo>
                  <a:pt x="0" y="0"/>
                </a:lnTo>
                <a:lnTo>
                  <a:pt x="28225750" y="0"/>
                </a:lnTo>
                <a:lnTo>
                  <a:pt x="28225750" y="4896421"/>
                </a:lnTo>
                <a:lnTo>
                  <a:pt x="0" y="4896421"/>
                </a:lnTo>
                <a:close/>
              </a:path>
            </a:pathLst>
          </a:custGeom>
          <a:noFill/>
          <a:ln w="28575">
            <a:solidFill>
              <a:srgbClr val="009a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Textfeld 60"/>
          <p:cNvSpPr/>
          <p:nvPr/>
        </p:nvSpPr>
        <p:spPr>
          <a:xfrm>
            <a:off x="1785600" y="29685240"/>
            <a:ext cx="13210200" cy="94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 u="sng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Lehrinnovation (Methode / Konzept der LV) und ggf. Beschreibung der Transferleistung</a:t>
            </a:r>
            <a:endParaRPr b="0" lang="de-DE" sz="3200" spc="-1" strike="noStrike">
              <a:latin typeface="Calibri"/>
            </a:endParaRPr>
          </a:p>
        </p:txBody>
      </p:sp>
      <p:sp>
        <p:nvSpPr>
          <p:cNvPr id="52" name="Textfeld 62"/>
          <p:cNvSpPr/>
          <p:nvPr/>
        </p:nvSpPr>
        <p:spPr>
          <a:xfrm>
            <a:off x="1769040" y="31000680"/>
            <a:ext cx="5927400" cy="487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de-DE" sz="3000" spc="-1" strike="noStrike">
                <a:solidFill>
                  <a:srgbClr val="000000"/>
                </a:solidFill>
                <a:latin typeface="Arial"/>
                <a:ea typeface="DejaVu Sans"/>
              </a:rPr>
              <a:t>Raepra vent. Odipis magnihi liquam Niscien torepre dolupti faccupta et dolores Mos eicipsam fuga evellup tatem. Xero in exped.</a:t>
            </a:r>
            <a:endParaRPr b="0" lang="de-DE" sz="3000" spc="-1" strike="noStrike">
              <a:latin typeface="Calibri"/>
            </a:endParaRPr>
          </a:p>
        </p:txBody>
      </p:sp>
      <p:sp>
        <p:nvSpPr>
          <p:cNvPr id="53" name="Textfeld 63"/>
          <p:cNvSpPr/>
          <p:nvPr/>
        </p:nvSpPr>
        <p:spPr>
          <a:xfrm>
            <a:off x="7935840" y="30902400"/>
            <a:ext cx="5949720" cy="490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de-DE" sz="3000" spc="-1" strike="noStrike">
                <a:solidFill>
                  <a:srgbClr val="000000"/>
                </a:solidFill>
                <a:latin typeface="Arial"/>
                <a:ea typeface="DejaVu Sans"/>
              </a:rPr>
              <a:t>Raepra vent. Odipis magnihi liquam Niscien torepre dolupti faccupta et dolores Mos eicipsam fuga evellup tatem. Xero in exped.</a:t>
            </a:r>
            <a:endParaRPr b="0" lang="de-DE" sz="3000" spc="-1" strike="noStrike">
              <a:latin typeface="Calibri"/>
            </a:endParaRPr>
          </a:p>
        </p:txBody>
      </p:sp>
      <p:sp>
        <p:nvSpPr>
          <p:cNvPr id="54" name="Textfeld 75"/>
          <p:cNvSpPr/>
          <p:nvPr/>
        </p:nvSpPr>
        <p:spPr>
          <a:xfrm>
            <a:off x="16580160" y="29685240"/>
            <a:ext cx="11682360" cy="48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de-DE" sz="3200" spc="-1" strike="noStrike" u="sng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Eigene Erfahrungen und Mehrwert für die Studierenden</a:t>
            </a:r>
            <a:endParaRPr b="0" lang="de-DE" sz="3200" spc="-1" strike="noStrike">
              <a:latin typeface="Calibri"/>
            </a:endParaRPr>
          </a:p>
        </p:txBody>
      </p:sp>
      <p:sp>
        <p:nvSpPr>
          <p:cNvPr id="55" name="Textfeld 76"/>
          <p:cNvSpPr/>
          <p:nvPr/>
        </p:nvSpPr>
        <p:spPr>
          <a:xfrm>
            <a:off x="16580160" y="30409560"/>
            <a:ext cx="5920920" cy="52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de-DE" sz="3000" spc="-1" strike="noStrike">
                <a:solidFill>
                  <a:srgbClr val="000000"/>
                </a:solidFill>
                <a:latin typeface="Arial"/>
                <a:ea typeface="DejaVu Sans"/>
              </a:rPr>
              <a:t>Raepra vent. Odipis magnihi liquam Niscien torepre dolupti faccupta et dolores Mos eicipsam fuga evellup tatem. Xero in exped.</a:t>
            </a:r>
            <a:endParaRPr b="0" lang="de-DE" sz="3000" spc="-1" strike="noStrike">
              <a:latin typeface="Calibri"/>
            </a:endParaRPr>
          </a:p>
        </p:txBody>
      </p:sp>
      <p:sp>
        <p:nvSpPr>
          <p:cNvPr id="56" name="Textfeld 77"/>
          <p:cNvSpPr/>
          <p:nvPr/>
        </p:nvSpPr>
        <p:spPr>
          <a:xfrm>
            <a:off x="22740480" y="30411720"/>
            <a:ext cx="5920920" cy="52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de-DE" sz="3000" spc="-1" strike="noStrike">
                <a:solidFill>
                  <a:srgbClr val="000000"/>
                </a:solidFill>
                <a:latin typeface="Arial"/>
                <a:ea typeface="DejaVu Sans"/>
              </a:rPr>
              <a:t>Raepra vent. Odipis magnihi liquam Niscien torepre dolupti faccupta et dolores Mos eicipsam fuga evellup tatem. Xero in exped.</a:t>
            </a:r>
            <a:endParaRPr b="0" lang="de-DE" sz="3000" spc="-1" strike="noStrike">
              <a:latin typeface="Calibri"/>
            </a:endParaRPr>
          </a:p>
        </p:txBody>
      </p:sp>
      <p:sp>
        <p:nvSpPr>
          <p:cNvPr id="57" name="Gerade Verbindung 40"/>
          <p:cNvSpPr/>
          <p:nvPr/>
        </p:nvSpPr>
        <p:spPr>
          <a:xfrm flipV="1">
            <a:off x="14996160" y="30201480"/>
            <a:ext cx="360" cy="4811400"/>
          </a:xfrm>
          <a:prstGeom prst="line">
            <a:avLst/>
          </a:prstGeom>
          <a:ln w="28575">
            <a:solidFill>
              <a:srgbClr val="0096c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AutoShape 5"/>
          <p:cNvSpPr/>
          <p:nvPr/>
        </p:nvSpPr>
        <p:spPr>
          <a:xfrm>
            <a:off x="3402000" y="1817640"/>
            <a:ext cx="6841440" cy="2591640"/>
          </a:xfrm>
          <a:prstGeom prst="roundRect">
            <a:avLst>
              <a:gd name="adj" fmla="val 0"/>
            </a:avLst>
          </a:prstGeom>
          <a:solidFill>
            <a:srgbClr val="ff66cc">
              <a:alpha val="20000"/>
            </a:srgbClr>
          </a:solidFill>
          <a:ln w="28575">
            <a:solidFill>
              <a:srgbClr val="ff66cc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upright="1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de-DE" sz="3600" spc="-1" strike="noStrike">
                <a:solidFill>
                  <a:srgbClr val="ff66cc"/>
                </a:solidFill>
                <a:latin typeface="Arial"/>
                <a:ea typeface="Arial"/>
              </a:rPr>
              <a:t>Bereich für Partnerlogo</a:t>
            </a:r>
            <a:endParaRPr b="0" lang="de-DE" sz="3600" spc="-1" strike="noStrike"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0" lang="de-DE" sz="3600" spc="-1" strike="noStrike">
                <a:solidFill>
                  <a:srgbClr val="ff66cc"/>
                </a:solidFill>
                <a:latin typeface="Arial"/>
                <a:ea typeface="Arial"/>
              </a:rPr>
              <a:t>Dateiformat: wenn möglich Vektordatei (.eps), 300dpi.</a:t>
            </a:r>
            <a:endParaRPr b="0" lang="de-DE" sz="3600" spc="-1" strike="noStrike">
              <a:latin typeface="Calibri"/>
            </a:endParaRPr>
          </a:p>
        </p:txBody>
      </p:sp>
      <p:sp>
        <p:nvSpPr>
          <p:cNvPr id="59" name="Textfeld 1"/>
          <p:cNvSpPr/>
          <p:nvPr/>
        </p:nvSpPr>
        <p:spPr>
          <a:xfrm>
            <a:off x="1491120" y="36027000"/>
            <a:ext cx="13504680" cy="106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3200" spc="-1" strike="noStrike" u="sng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Förderzeitraum:</a:t>
            </a:r>
            <a:endParaRPr b="0" lang="de-DE" sz="3200" spc="-1" strike="noStrike">
              <a:latin typeface="Calibri"/>
            </a:endParaRPr>
          </a:p>
          <a:p>
            <a:pPr>
              <a:lnSpc>
                <a:spcPct val="100000"/>
              </a:lnSpc>
            </a:pPr>
            <a:endParaRPr b="0" lang="de-DE" sz="3200" spc="-1" strike="noStrike">
              <a:latin typeface="Calibri"/>
            </a:endParaRPr>
          </a:p>
        </p:txBody>
      </p:sp>
      <p:pic>
        <p:nvPicPr>
          <p:cNvPr id="60" name="Grafik 3" descr=""/>
          <p:cNvPicPr/>
          <p:nvPr/>
        </p:nvPicPr>
        <p:blipFill>
          <a:blip r:embed="rId1"/>
          <a:stretch/>
        </p:blipFill>
        <p:spPr>
          <a:xfrm>
            <a:off x="3402000" y="39352680"/>
            <a:ext cx="8185680" cy="2615760"/>
          </a:xfrm>
          <a:prstGeom prst="rect">
            <a:avLst/>
          </a:prstGeom>
          <a:ln w="0">
            <a:noFill/>
          </a:ln>
        </p:spPr>
      </p:pic>
      <p:pic>
        <p:nvPicPr>
          <p:cNvPr id="61" name="Grafik 4" descr=""/>
          <p:cNvPicPr/>
          <p:nvPr/>
        </p:nvPicPr>
        <p:blipFill>
          <a:blip r:embed="rId2"/>
          <a:stretch/>
        </p:blipFill>
        <p:spPr>
          <a:xfrm>
            <a:off x="13519080" y="38107800"/>
            <a:ext cx="7196760" cy="5105160"/>
          </a:xfrm>
          <a:prstGeom prst="rect">
            <a:avLst/>
          </a:prstGeom>
          <a:ln w="0">
            <a:noFill/>
          </a:ln>
        </p:spPr>
      </p:pic>
      <p:sp>
        <p:nvSpPr>
          <p:cNvPr id="62" name="Textfeld 5"/>
          <p:cNvSpPr/>
          <p:nvPr/>
        </p:nvSpPr>
        <p:spPr>
          <a:xfrm>
            <a:off x="1442160" y="37677960"/>
            <a:ext cx="13336920" cy="57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Gefördert im Rahmen der Exzellenzstrategie von Bund und Ländern</a:t>
            </a:r>
            <a:endParaRPr b="0" lang="de-DE" sz="32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Postervorlage_DIN_A0_Hochformat</Template>
  <TotalTime>0</TotalTime>
  <Application>Collabora_Office/21.06.29.1$Linux_X86_64 LibreOffice_project/2e31bda3c1a69c7835bbecc30030c46c830590a5</Application>
  <AppVersion>15.0000</AppVersion>
  <Words>202</Words>
  <Paragraphs>17</Paragraphs>
  <Company>Universität Konstanz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2017-09-28T07:54:36Z</dcterms:created>
  <dc:creator>Florian Peking</dc:creator>
  <dc:description>Vorlage Plakat Elemente – Office 2010;_x005F_x000d_
Version 002;_x005F_x000d_
2015-03-17;</dc:description>
  <cp:keywords>Hochformat Hochformat Hochformat</cp:keywords>
  <dc:language>de-DE</dc:language>
  <cp:lastModifiedBy/>
  <dcterms:modified xsi:type="dcterms:W3CDTF">2022-05-19T10:33:37Z</dcterms:modified>
  <cp:revision>18</cp:revision>
  <dc:subject/>
  <dc:title>Merken-Elemente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earbeiter">
    <vt:lpwstr>gadamovich | office implementation</vt:lpwstr>
  </property>
  <property fmtid="{D5CDD505-2E9C-101B-9397-08002B2CF9AE}" pid="3" name="Erstellt am">
    <vt:lpwstr>10.02.2015</vt:lpwstr>
  </property>
  <property fmtid="{D5CDD505-2E9C-101B-9397-08002B2CF9AE}" pid="4" name="Erstellt von">
    <vt:lpwstr>STRICHPUNKT</vt:lpwstr>
  </property>
  <property fmtid="{D5CDD505-2E9C-101B-9397-08002B2CF9AE}" pid="5" name="PresentationFormat">
    <vt:lpwstr>Benutzerdefiniert</vt:lpwstr>
  </property>
  <property fmtid="{D5CDD505-2E9C-101B-9397-08002B2CF9AE}" pid="6" name="Slides">
    <vt:i4>1</vt:i4>
  </property>
  <property fmtid="{D5CDD505-2E9C-101B-9397-08002B2CF9AE}" pid="7" name="Version">
    <vt:lpwstr>002</vt:lpwstr>
  </property>
  <property fmtid="{D5CDD505-2E9C-101B-9397-08002B2CF9AE}" pid="8" name="Version vom">
    <vt:lpwstr>17.03.2015</vt:lpwstr>
  </property>
</Properties>
</file>