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70" r:id="rId3"/>
    <p:sldId id="259" r:id="rId4"/>
    <p:sldId id="264" r:id="rId5"/>
    <p:sldId id="269" r:id="rId6"/>
  </p:sldIdLst>
  <p:sldSz cx="10080625" cy="5670550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208" d="100"/>
          <a:sy n="208" d="100"/>
        </p:scale>
        <p:origin x="-102" y="-240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de-DE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"/>
          <p:cNvSpPr/>
          <p:nvPr/>
        </p:nvSpPr>
        <p:spPr>
          <a:xfrm>
            <a:off x="323640" y="5328000"/>
            <a:ext cx="5904000" cy="0"/>
          </a:xfrm>
          <a:prstGeom prst="line">
            <a:avLst/>
          </a:prstGeom>
          <a:ln w="12600">
            <a:solidFill>
              <a:srgbClr val="0096C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CustomShape 2"/>
          <p:cNvSpPr/>
          <p:nvPr/>
        </p:nvSpPr>
        <p:spPr>
          <a:xfrm>
            <a:off x="3844800" y="5328000"/>
            <a:ext cx="2375280" cy="21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5400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de-DE" sz="700" b="1" strike="noStrike" spc="-1">
                <a:solidFill>
                  <a:srgbClr val="000000"/>
                </a:solidFill>
                <a:latin typeface="Arial"/>
                <a:ea typeface="DejaVu Sans"/>
              </a:rPr>
              <a:t>Universität Konstanz</a:t>
            </a:r>
            <a:endParaRPr lang="de-DE" sz="700" b="0" strike="noStrike" spc="-1">
              <a:latin typeface="Calibri"/>
            </a:endParaRPr>
          </a:p>
        </p:txBody>
      </p:sp>
      <p:pic>
        <p:nvPicPr>
          <p:cNvPr id="2" name="Grafik 5"/>
          <p:cNvPicPr/>
          <p:nvPr/>
        </p:nvPicPr>
        <p:blipFill>
          <a:blip r:embed="rId14"/>
          <a:stretch/>
        </p:blipFill>
        <p:spPr>
          <a:xfrm>
            <a:off x="7197480" y="0"/>
            <a:ext cx="2881800" cy="1579680"/>
          </a:xfrm>
          <a:prstGeom prst="rect">
            <a:avLst/>
          </a:prstGeom>
          <a:ln>
            <a:noFill/>
          </a:ln>
        </p:spPr>
      </p:pic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Format des Titeltextes durch Klicken bearbeiten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800" b="0" strike="noStrike" spc="-1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</a:rPr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ne 1"/>
          <p:cNvSpPr/>
          <p:nvPr/>
        </p:nvSpPr>
        <p:spPr>
          <a:xfrm>
            <a:off x="323640" y="5328000"/>
            <a:ext cx="5904000" cy="0"/>
          </a:xfrm>
          <a:prstGeom prst="line">
            <a:avLst/>
          </a:prstGeom>
          <a:ln w="12600">
            <a:solidFill>
              <a:srgbClr val="0096C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3844800" y="5328000"/>
            <a:ext cx="2375280" cy="21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5400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de-DE" sz="700" b="1" strike="noStrike" spc="-1">
                <a:solidFill>
                  <a:srgbClr val="000000"/>
                </a:solidFill>
                <a:latin typeface="Arial"/>
                <a:ea typeface="DejaVu Sans"/>
              </a:rPr>
              <a:t>Universität Konstanz</a:t>
            </a:r>
            <a:endParaRPr lang="de-DE" sz="700" b="0" strike="noStrike" spc="-1">
              <a:latin typeface="Calibri"/>
            </a:endParaRPr>
          </a:p>
        </p:txBody>
      </p:sp>
      <p:pic>
        <p:nvPicPr>
          <p:cNvPr id="43" name="Grafik 5"/>
          <p:cNvPicPr/>
          <p:nvPr/>
        </p:nvPicPr>
        <p:blipFill>
          <a:blip r:embed="rId14"/>
          <a:stretch/>
        </p:blipFill>
        <p:spPr>
          <a:xfrm>
            <a:off x="7197480" y="0"/>
            <a:ext cx="2881800" cy="1579680"/>
          </a:xfrm>
          <a:prstGeom prst="rect">
            <a:avLst/>
          </a:prstGeom>
          <a:ln>
            <a:noFill/>
          </a:ln>
        </p:spPr>
      </p:pic>
      <p:sp>
        <p:nvSpPr>
          <p:cNvPr id="44" name="PlaceHolder 3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4400" b="0" strike="noStrike" spc="-1">
                <a:solidFill>
                  <a:srgbClr val="000000"/>
                </a:solidFill>
                <a:latin typeface="Arial"/>
                <a:ea typeface="DejaVu Sans"/>
              </a:rPr>
              <a:t>Titelmasterformat durch Klicken bearbeiten</a:t>
            </a:r>
            <a:endParaRPr lang="de-DE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Formatvorlagen des Textmasters bearbeiten</a:t>
            </a: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de-DE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Formatvorlagen des Textmasters bearbeiten</a:t>
            </a:r>
            <a:endParaRPr lang="de-DE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Bildplatzhalter 17"/>
          <p:cNvPicPr/>
          <p:nvPr/>
        </p:nvPicPr>
        <p:blipFill>
          <a:blip r:embed="rId2"/>
          <a:srcRect l="12849" r="12849"/>
          <a:stretch/>
        </p:blipFill>
        <p:spPr>
          <a:xfrm>
            <a:off x="5580000" y="1800360"/>
            <a:ext cx="4499280" cy="3238920"/>
          </a:xfrm>
          <a:prstGeom prst="rect">
            <a:avLst/>
          </a:prstGeom>
          <a:ln>
            <a:noFill/>
          </a:ln>
        </p:spPr>
      </p:pic>
      <p:sp>
        <p:nvSpPr>
          <p:cNvPr id="84" name="CustomShape 1"/>
          <p:cNvSpPr/>
          <p:nvPr/>
        </p:nvSpPr>
        <p:spPr>
          <a:xfrm>
            <a:off x="324000" y="4248360"/>
            <a:ext cx="5255280" cy="79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10000"/>
              </a:lnSpc>
              <a:tabLst>
                <a:tab pos="0" algn="l"/>
              </a:tabLst>
            </a:pPr>
            <a:r>
              <a:rPr lang="de-DE" sz="1800" b="1" u="sng" strike="noStrike" spc="-1">
                <a:solidFill>
                  <a:srgbClr val="000000"/>
                </a:solidFill>
                <a:uFill>
                  <a:solidFill>
                    <a:srgbClr val="009AD1"/>
                  </a:solidFill>
                </a:uFill>
                <a:latin typeface="Arial"/>
                <a:ea typeface="DejaVu Sans"/>
              </a:rPr>
              <a:t>Name des Referenten, Arial Bold</a:t>
            </a:r>
            <a:endParaRPr lang="de-DE" sz="1800" b="0" strike="noStrike" spc="-1">
              <a:latin typeface="Calibri"/>
            </a:endParaRPr>
          </a:p>
          <a:p>
            <a:pPr>
              <a:lnSpc>
                <a:spcPct val="110000"/>
              </a:lnSpc>
              <a:tabLst>
                <a:tab pos="0" algn="l"/>
              </a:tabLst>
            </a:pPr>
            <a:r>
              <a:rPr lang="de-DE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Ort, Datum, Arial Regular</a:t>
            </a:r>
            <a:endParaRPr lang="de-DE" sz="1800" b="0" strike="noStrike" spc="-1">
              <a:latin typeface="Calibri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313200" y="1800360"/>
            <a:ext cx="4608720" cy="5695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36000" tIns="18000" rIns="36000" bIns="18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de-DE" sz="3500" b="1" strike="noStrike" spc="-1">
                <a:solidFill>
                  <a:srgbClr val="000000"/>
                </a:solidFill>
                <a:latin typeface="Arial"/>
                <a:ea typeface="DejaVu Sans"/>
              </a:rPr>
              <a:t>Titel der Präsentation</a:t>
            </a:r>
            <a:endParaRPr lang="de-DE" sz="3500" b="0" strike="noStrike" spc="-1">
              <a:latin typeface="Calibri"/>
            </a:endParaRPr>
          </a:p>
        </p:txBody>
      </p:sp>
      <p:sp>
        <p:nvSpPr>
          <p:cNvPr id="86" name="CustomShape 3"/>
          <p:cNvSpPr/>
          <p:nvPr/>
        </p:nvSpPr>
        <p:spPr>
          <a:xfrm>
            <a:off x="311400" y="2370600"/>
            <a:ext cx="4436280" cy="5695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36000" tIns="18000" rIns="36000" bIns="18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de-DE" sz="3500" b="1" strike="noStrike" spc="-1">
                <a:solidFill>
                  <a:srgbClr val="000000"/>
                </a:solidFill>
                <a:latin typeface="Arial"/>
                <a:ea typeface="DejaVu Sans"/>
              </a:rPr>
              <a:t>mit Bild, Typografie..</a:t>
            </a:r>
            <a:endParaRPr lang="de-DE" sz="3500" b="0" strike="noStrike" spc="-1">
              <a:latin typeface="Calibri"/>
            </a:endParaRPr>
          </a:p>
        </p:txBody>
      </p:sp>
      <p:sp>
        <p:nvSpPr>
          <p:cNvPr id="87" name="CustomShape 4"/>
          <p:cNvSpPr/>
          <p:nvPr/>
        </p:nvSpPr>
        <p:spPr>
          <a:xfrm>
            <a:off x="307440" y="3521880"/>
            <a:ext cx="3356640" cy="5695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36000" tIns="18000" rIns="36000" bIns="18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de-DE" sz="3500" b="1" strike="noStrike" spc="-1">
                <a:solidFill>
                  <a:srgbClr val="000000"/>
                </a:solidFill>
                <a:latin typeface="Arial"/>
                <a:ea typeface="DejaVu Sans"/>
              </a:rPr>
              <a:t>über vier Zeilen</a:t>
            </a:r>
            <a:endParaRPr lang="de-DE" sz="3500" b="0" strike="noStrike" spc="-1">
              <a:latin typeface="Calibri"/>
            </a:endParaRPr>
          </a:p>
        </p:txBody>
      </p:sp>
      <p:sp>
        <p:nvSpPr>
          <p:cNvPr id="88" name="CustomShape 5"/>
          <p:cNvSpPr/>
          <p:nvPr/>
        </p:nvSpPr>
        <p:spPr>
          <a:xfrm>
            <a:off x="310320" y="2946600"/>
            <a:ext cx="4199400" cy="569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36000" tIns="18000" rIns="36000" bIns="18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de-DE" sz="3500" b="1" strike="noStrike" spc="-1">
                <a:solidFill>
                  <a:srgbClr val="000000"/>
                </a:solidFill>
                <a:latin typeface="Arial"/>
                <a:ea typeface="DejaVu Sans"/>
              </a:rPr>
              <a:t>Arial Bold, maximal</a:t>
            </a:r>
            <a:endParaRPr lang="de-DE" sz="3500" b="0" strike="noStrike" spc="-1">
              <a:latin typeface="Calibri"/>
            </a:endParaRPr>
          </a:p>
        </p:txBody>
      </p:sp>
      <p:sp>
        <p:nvSpPr>
          <p:cNvPr id="89" name="CustomShape 6"/>
          <p:cNvSpPr/>
          <p:nvPr/>
        </p:nvSpPr>
        <p:spPr>
          <a:xfrm>
            <a:off x="996840" y="416520"/>
            <a:ext cx="3750480" cy="91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1800" b="0" strike="noStrike" spc="-1">
                <a:solidFill>
                  <a:srgbClr val="FF0000"/>
                </a:solidFill>
                <a:latin typeface="Arial"/>
                <a:ea typeface="DejaVu Sans"/>
              </a:rPr>
              <a:t>Diese Titelfolie mit Bild könnte eingeblendet sein, bevor Sie als Redner*in zu sehen sind</a:t>
            </a:r>
            <a:endParaRPr lang="de-DE" sz="18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086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Bildplatzhalter 17"/>
          <p:cNvPicPr/>
          <p:nvPr/>
        </p:nvPicPr>
        <p:blipFill>
          <a:blip r:embed="rId2"/>
          <a:srcRect l="12849" r="12849"/>
          <a:stretch/>
        </p:blipFill>
        <p:spPr>
          <a:xfrm>
            <a:off x="2843640" y="1225440"/>
            <a:ext cx="3373920" cy="3172680"/>
          </a:xfrm>
          <a:prstGeom prst="rect">
            <a:avLst/>
          </a:prstGeom>
          <a:ln>
            <a:noFill/>
          </a:ln>
        </p:spPr>
      </p:pic>
      <p:sp>
        <p:nvSpPr>
          <p:cNvPr id="100" name="CustomShape 1"/>
          <p:cNvSpPr/>
          <p:nvPr/>
        </p:nvSpPr>
        <p:spPr>
          <a:xfrm>
            <a:off x="324000" y="4248360"/>
            <a:ext cx="5255280" cy="79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10000"/>
              </a:lnSpc>
              <a:tabLst>
                <a:tab pos="0" algn="l"/>
              </a:tabLst>
            </a:pPr>
            <a:r>
              <a:rPr lang="de-DE" sz="1600" b="1" u="sng" strike="noStrike" spc="-1">
                <a:solidFill>
                  <a:srgbClr val="000000"/>
                </a:solidFill>
                <a:uFill>
                  <a:solidFill>
                    <a:srgbClr val="009AD1"/>
                  </a:solidFill>
                </a:uFill>
                <a:latin typeface="Arial"/>
                <a:ea typeface="DejaVu Sans"/>
              </a:rPr>
              <a:t>Name des Referenten, Arial Bold</a:t>
            </a:r>
            <a:endParaRPr lang="de-DE" sz="1600" b="0" strike="noStrike" spc="-1">
              <a:latin typeface="Calibri"/>
            </a:endParaRPr>
          </a:p>
          <a:p>
            <a:pPr>
              <a:lnSpc>
                <a:spcPct val="110000"/>
              </a:lnSpc>
              <a:tabLst>
                <a:tab pos="0" algn="l"/>
              </a:tabLst>
            </a:pPr>
            <a:r>
              <a:rPr lang="de-DE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Ort, Datum, Arial Regular</a:t>
            </a:r>
            <a:endParaRPr lang="de-DE" sz="1600" b="0" strike="noStrike" spc="-1">
              <a:latin typeface="Calibri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325440" y="2240640"/>
            <a:ext cx="3184920" cy="4024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36000" tIns="18000" rIns="36000" bIns="18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de-DE" sz="2400" b="1" strike="noStrike" spc="-1">
                <a:solidFill>
                  <a:srgbClr val="000000"/>
                </a:solidFill>
                <a:latin typeface="Arial"/>
                <a:ea typeface="DejaVu Sans"/>
              </a:rPr>
              <a:t>Titel der Präsentation</a:t>
            </a:r>
            <a:endParaRPr lang="de-DE" sz="2400" b="0" strike="noStrike" spc="-1">
              <a:latin typeface="Calibri"/>
            </a:endParaRPr>
          </a:p>
        </p:txBody>
      </p:sp>
      <p:sp>
        <p:nvSpPr>
          <p:cNvPr id="102" name="CustomShape 3"/>
          <p:cNvSpPr/>
          <p:nvPr/>
        </p:nvSpPr>
        <p:spPr>
          <a:xfrm>
            <a:off x="319320" y="2646000"/>
            <a:ext cx="3070800" cy="4024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36000" tIns="18000" rIns="36000" bIns="18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de-DE" sz="2400" b="1" strike="noStrike" spc="-1">
                <a:solidFill>
                  <a:srgbClr val="000000"/>
                </a:solidFill>
                <a:latin typeface="Arial"/>
                <a:ea typeface="DejaVu Sans"/>
              </a:rPr>
              <a:t>mit Bild, Typografie..</a:t>
            </a:r>
            <a:endParaRPr lang="de-DE" sz="2400" b="0" strike="noStrike" spc="-1">
              <a:latin typeface="Calibri"/>
            </a:endParaRPr>
          </a:p>
        </p:txBody>
      </p:sp>
      <p:sp>
        <p:nvSpPr>
          <p:cNvPr id="103" name="CustomShape 4"/>
          <p:cNvSpPr/>
          <p:nvPr/>
        </p:nvSpPr>
        <p:spPr>
          <a:xfrm>
            <a:off x="315360" y="3468240"/>
            <a:ext cx="2327040" cy="4024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36000" tIns="18000" rIns="36000" bIns="18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de-DE" sz="2400" b="1" strike="noStrike" spc="-1">
                <a:solidFill>
                  <a:srgbClr val="000000"/>
                </a:solidFill>
                <a:latin typeface="Arial"/>
                <a:ea typeface="DejaVu Sans"/>
              </a:rPr>
              <a:t>über vier Zeilen</a:t>
            </a:r>
            <a:endParaRPr lang="de-DE" sz="2400" b="0" strike="noStrike" spc="-1">
              <a:latin typeface="Calibri"/>
            </a:endParaRPr>
          </a:p>
        </p:txBody>
      </p:sp>
      <p:sp>
        <p:nvSpPr>
          <p:cNvPr id="104" name="CustomShape 5"/>
          <p:cNvSpPr/>
          <p:nvPr/>
        </p:nvSpPr>
        <p:spPr>
          <a:xfrm>
            <a:off x="320400" y="3057480"/>
            <a:ext cx="2904840" cy="4024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36000" tIns="18000" rIns="36000" bIns="18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de-DE" sz="2400" b="1" strike="noStrike" spc="-1">
                <a:solidFill>
                  <a:srgbClr val="000000"/>
                </a:solidFill>
                <a:latin typeface="Arial"/>
                <a:ea typeface="DejaVu Sans"/>
              </a:rPr>
              <a:t>Arial Bold, maximal</a:t>
            </a:r>
            <a:endParaRPr lang="de-DE" sz="2400" b="0" strike="noStrike" spc="-1">
              <a:latin typeface="Calibri"/>
            </a:endParaRPr>
          </a:p>
        </p:txBody>
      </p:sp>
      <p:pic>
        <p:nvPicPr>
          <p:cNvPr id="105" name="Grafik 1"/>
          <p:cNvPicPr/>
          <p:nvPr/>
        </p:nvPicPr>
        <p:blipFill>
          <a:blip r:embed="rId3"/>
          <a:srcRect l="16016" r="9295"/>
          <a:stretch/>
        </p:blipFill>
        <p:spPr>
          <a:xfrm>
            <a:off x="6574680" y="1149120"/>
            <a:ext cx="3117600" cy="4219200"/>
          </a:xfrm>
          <a:prstGeom prst="rect">
            <a:avLst/>
          </a:prstGeom>
          <a:ln>
            <a:noFill/>
          </a:ln>
        </p:spPr>
      </p:pic>
      <p:sp>
        <p:nvSpPr>
          <p:cNvPr id="106" name="CustomShape 6"/>
          <p:cNvSpPr/>
          <p:nvPr/>
        </p:nvSpPr>
        <p:spPr>
          <a:xfrm>
            <a:off x="7176240" y="2621880"/>
            <a:ext cx="2013120" cy="173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1800" b="0" strike="noStrike" spc="-1">
                <a:solidFill>
                  <a:srgbClr val="FF0000"/>
                </a:solidFill>
                <a:latin typeface="Arial"/>
                <a:ea typeface="DejaVu Sans"/>
              </a:rPr>
              <a:t>In diesem Bereich sind Sie im Bild zu sehen, deshalb bleibt dieses Drittel immer leer</a:t>
            </a:r>
            <a:endParaRPr lang="de-DE" sz="18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324000" y="404640"/>
            <a:ext cx="6334560" cy="122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95000"/>
              </a:lnSpc>
            </a:pPr>
            <a:r>
              <a:rPr lang="de-DE" sz="3500" b="1" u="sng" strike="noStrike" spc="-1">
                <a:solidFill>
                  <a:srgbClr val="000000"/>
                </a:solidFill>
                <a:uFill>
                  <a:solidFill>
                    <a:srgbClr val="009AD1"/>
                  </a:solidFill>
                </a:uFill>
                <a:latin typeface="Arial"/>
                <a:ea typeface="DejaVu Sans"/>
              </a:rPr>
              <a:t>Große Headline für Textfolie</a:t>
            </a:r>
            <a:r>
              <a:t/>
            </a:r>
            <a:br/>
            <a:r>
              <a:rPr lang="de-DE" sz="3500" b="1" u="sng" strike="noStrike" spc="-1">
                <a:solidFill>
                  <a:srgbClr val="000000"/>
                </a:solidFill>
                <a:uFill>
                  <a:solidFill>
                    <a:srgbClr val="009AD1"/>
                  </a:solidFill>
                </a:uFill>
                <a:latin typeface="Arial"/>
                <a:ea typeface="DejaVu Sans"/>
              </a:rPr>
              <a:t>Headline maximal zwei Zeilen</a:t>
            </a:r>
            <a:endParaRPr lang="de-DE" sz="3500" b="0" strike="noStrike" spc="-1">
              <a:latin typeface="Calibri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324000" y="1800360"/>
            <a:ext cx="4618080" cy="338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  <a:tabLst>
                <a:tab pos="0" algn="l"/>
              </a:tabLst>
            </a:pPr>
            <a:r>
              <a:rPr lang="de-DE" sz="1600" b="1" strike="noStrike" spc="-1">
                <a:solidFill>
                  <a:srgbClr val="009AD1"/>
                </a:solidFill>
                <a:latin typeface="Arial"/>
                <a:ea typeface="DejaVu Sans"/>
              </a:rPr>
              <a:t>Subheadline Bold Akzentfarbe 1</a:t>
            </a:r>
            <a:endParaRPr lang="de-DE" sz="1600" b="0" strike="noStrike" spc="-1">
              <a:latin typeface="Calibri"/>
            </a:endParaRPr>
          </a:p>
          <a:p>
            <a:pPr>
              <a:lnSpc>
                <a:spcPct val="110000"/>
              </a:lnSpc>
              <a:tabLst>
                <a:tab pos="0" algn="l"/>
              </a:tabLst>
            </a:pPr>
            <a:endParaRPr lang="de-DE" sz="1600" b="0" strike="noStrike" spc="-1">
              <a:latin typeface="Calibri"/>
            </a:endParaRPr>
          </a:p>
          <a:p>
            <a:pPr>
              <a:lnSpc>
                <a:spcPct val="110000"/>
              </a:lnSpc>
              <a:tabLst>
                <a:tab pos="0" algn="l"/>
              </a:tabLst>
            </a:pPr>
            <a:r>
              <a:rPr lang="de-DE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Fließtext in Arial Regular. Illament ulluptatis desci dolent even ducit. Qui voluptas. </a:t>
            </a:r>
            <a:endParaRPr lang="de-DE" sz="1600" b="0" strike="noStrike" spc="-1">
              <a:latin typeface="Calibri"/>
            </a:endParaRPr>
          </a:p>
          <a:p>
            <a:pPr>
              <a:lnSpc>
                <a:spcPct val="110000"/>
              </a:lnSpc>
              <a:tabLst>
                <a:tab pos="0" algn="l"/>
              </a:tabLst>
            </a:pPr>
            <a:endParaRPr lang="de-DE" sz="1600" b="0" strike="noStrike" spc="-1">
              <a:latin typeface="Calibri"/>
            </a:endParaRPr>
          </a:p>
          <a:p>
            <a:pPr marL="324000" lvl="2" indent="-322920">
              <a:lnSpc>
                <a:spcPct val="110000"/>
              </a:lnSpc>
              <a:buClr>
                <a:srgbClr val="009AD1"/>
              </a:buClr>
              <a:buFont typeface="Arial"/>
              <a:buChar char="−"/>
              <a:tabLst>
                <a:tab pos="0" algn="l"/>
              </a:tabLst>
            </a:pPr>
            <a:r>
              <a:rPr lang="de-DE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Enimpor ersperc hiliqui tectem fugitis.</a:t>
            </a:r>
            <a:endParaRPr lang="de-DE" sz="1600" b="0" strike="noStrike" spc="-1">
              <a:latin typeface="Calibri"/>
            </a:endParaRPr>
          </a:p>
          <a:p>
            <a:pPr marL="324000" lvl="2" indent="-322920">
              <a:lnSpc>
                <a:spcPct val="110000"/>
              </a:lnSpc>
              <a:buClr>
                <a:srgbClr val="009AD1"/>
              </a:buClr>
              <a:buFont typeface="Arial"/>
              <a:buChar char="−"/>
              <a:tabLst>
                <a:tab pos="0" algn="l"/>
              </a:tabLst>
            </a:pPr>
            <a:r>
              <a:rPr lang="de-DE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Solupti undandae neso re ulpa impor ers percderae velenist et vent volo.</a:t>
            </a:r>
            <a:endParaRPr lang="de-DE" sz="1600" b="0" strike="noStrike" spc="-1">
              <a:latin typeface="Calibri"/>
            </a:endParaRPr>
          </a:p>
          <a:p>
            <a:pPr marL="774000" lvl="3" indent="-322920">
              <a:lnSpc>
                <a:spcPct val="110000"/>
              </a:lnSpc>
              <a:buClr>
                <a:srgbClr val="009AD1"/>
              </a:buClr>
              <a:buFont typeface="Arial"/>
              <a:buChar char="−"/>
              <a:tabLst>
                <a:tab pos="0" algn="l"/>
              </a:tabLst>
            </a:pPr>
            <a:r>
              <a:rPr lang="de-DE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Tur tem rerita qui repera dolore cum qui voluptas et laborer ventet.</a:t>
            </a:r>
            <a:endParaRPr lang="de-DE" sz="1600" b="0" strike="noStrike" spc="-1">
              <a:latin typeface="Calibri"/>
            </a:endParaRPr>
          </a:p>
          <a:p>
            <a:pPr marL="774000" lvl="3" indent="-322920">
              <a:lnSpc>
                <a:spcPct val="110000"/>
              </a:lnSpc>
              <a:buClr>
                <a:srgbClr val="009AD1"/>
              </a:buClr>
              <a:buFont typeface="Arial"/>
              <a:buChar char="−"/>
              <a:tabLst>
                <a:tab pos="0" algn="l"/>
              </a:tabLst>
            </a:pPr>
            <a:r>
              <a:rPr lang="de-DE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Vid ut eatiati onectem ventet dolore dolupta es volupta quas ullandi.</a:t>
            </a:r>
            <a:endParaRPr lang="de-DE" sz="16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324000" y="3168000"/>
            <a:ext cx="5255280" cy="244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  <a:tabLst>
                <a:tab pos="0" algn="l"/>
              </a:tabLst>
            </a:pPr>
            <a:r>
              <a:rPr lang="de-DE" sz="2000" b="1" strike="noStrike" spc="-1">
                <a:solidFill>
                  <a:srgbClr val="000000"/>
                </a:solidFill>
                <a:latin typeface="Arial"/>
                <a:ea typeface="DejaVu Sans"/>
              </a:rPr>
              <a:t>Prof. Dr. Maximilian Mustermann</a:t>
            </a:r>
            <a:endParaRPr lang="de-DE" sz="2000" b="0" strike="noStrike" spc="-1">
              <a:latin typeface="Calibri"/>
            </a:endParaRPr>
          </a:p>
          <a:p>
            <a:pPr>
              <a:lnSpc>
                <a:spcPct val="110000"/>
              </a:lnSpc>
              <a:tabLst>
                <a:tab pos="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Funktionsbezeichnung · Fachbereich</a:t>
            </a:r>
            <a:endParaRPr lang="de-DE" sz="2000" b="0" strike="noStrike" spc="-1">
              <a:latin typeface="Calibri"/>
            </a:endParaRPr>
          </a:p>
          <a:p>
            <a:pPr>
              <a:lnSpc>
                <a:spcPct val="110000"/>
              </a:lnSpc>
              <a:tabLst>
                <a:tab pos="0" algn="l"/>
              </a:tabLst>
            </a:pPr>
            <a:endParaRPr lang="de-DE" sz="2000" b="0" strike="noStrike" spc="-1">
              <a:latin typeface="Calibri"/>
            </a:endParaRPr>
          </a:p>
          <a:p>
            <a:pPr>
              <a:lnSpc>
                <a:spcPct val="110000"/>
              </a:lnSpc>
              <a:tabLst>
                <a:tab pos="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Tel.: +49 (0) 75 31/88 - ####</a:t>
            </a:r>
            <a:endParaRPr lang="de-DE" sz="2000" b="0" strike="noStrike" spc="-1">
              <a:latin typeface="Calibri"/>
            </a:endParaRPr>
          </a:p>
          <a:p>
            <a:pPr>
              <a:lnSpc>
                <a:spcPct val="110000"/>
              </a:lnSpc>
              <a:tabLst>
                <a:tab pos="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Fax: +49 (0) 75 31/88 - ####</a:t>
            </a:r>
            <a:endParaRPr lang="de-DE" sz="2000" b="0" strike="noStrike" spc="-1">
              <a:latin typeface="Calibri"/>
            </a:endParaRPr>
          </a:p>
          <a:p>
            <a:pPr>
              <a:lnSpc>
                <a:spcPct val="110000"/>
              </a:lnSpc>
              <a:tabLst>
                <a:tab pos="0" algn="l"/>
              </a:tabLst>
            </a:pPr>
            <a:r>
              <a:rPr lang="de-DE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maximilian.mustermann@uni-konstanz.de</a:t>
            </a:r>
            <a:endParaRPr lang="de-DE" sz="2000" b="0" strike="noStrike" spc="-1">
              <a:latin typeface="Calibri"/>
            </a:endParaRPr>
          </a:p>
        </p:txBody>
      </p:sp>
      <p:sp>
        <p:nvSpPr>
          <p:cNvPr id="143" name="CustomShape 2"/>
          <p:cNvSpPr/>
          <p:nvPr/>
        </p:nvSpPr>
        <p:spPr>
          <a:xfrm>
            <a:off x="305640" y="2381760"/>
            <a:ext cx="1306800" cy="5695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36000" tIns="18000" rIns="36000" bIns="18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de-DE" sz="3500" b="1" strike="noStrike" spc="-1">
                <a:solidFill>
                  <a:srgbClr val="000000"/>
                </a:solidFill>
                <a:latin typeface="Arial"/>
                <a:ea typeface="DejaVu Sans"/>
              </a:rPr>
              <a:t>Dank!</a:t>
            </a:r>
            <a:endParaRPr lang="de-DE" sz="3500" b="0" strike="noStrike" spc="-1">
              <a:latin typeface="Calibri"/>
            </a:endParaRPr>
          </a:p>
        </p:txBody>
      </p:sp>
      <p:sp>
        <p:nvSpPr>
          <p:cNvPr id="144" name="CustomShape 3"/>
          <p:cNvSpPr/>
          <p:nvPr/>
        </p:nvSpPr>
        <p:spPr>
          <a:xfrm>
            <a:off x="311400" y="1812240"/>
            <a:ext cx="2320200" cy="569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wrap="none" lIns="36000" tIns="18000" rIns="36000" bIns="18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de-DE" sz="3500" b="1" strike="noStrike" spc="-1">
                <a:solidFill>
                  <a:srgbClr val="000000"/>
                </a:solidFill>
                <a:latin typeface="Arial"/>
                <a:ea typeface="DejaVu Sans"/>
              </a:rPr>
              <a:t>Herzlichen</a:t>
            </a:r>
            <a:endParaRPr lang="de-DE" sz="35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9AD1"/>
      </a:accent1>
      <a:accent2>
        <a:srgbClr val="59B6DC"/>
      </a:accent2>
      <a:accent3>
        <a:srgbClr val="A0D3E6"/>
      </a:accent3>
      <a:accent4>
        <a:srgbClr val="C8E5EF"/>
      </a:accent4>
      <a:accent5>
        <a:srgbClr val="B2B2B2"/>
      </a:accent5>
      <a:accent6>
        <a:srgbClr val="808080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9AD1"/>
      </a:accent1>
      <a:accent2>
        <a:srgbClr val="59B6DC"/>
      </a:accent2>
      <a:accent3>
        <a:srgbClr val="A0D3E6"/>
      </a:accent3>
      <a:accent4>
        <a:srgbClr val="C8E5EF"/>
      </a:accent4>
      <a:accent5>
        <a:srgbClr val="B2B2B2"/>
      </a:accent5>
      <a:accent6>
        <a:srgbClr val="808080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Masterfolien_PPT_2020_16-9 (1)</Template>
  <TotalTime>0</TotalTime>
  <Words>187</Words>
  <Application>Microsoft Office PowerPoint</Application>
  <PresentationFormat>Benutzerdefiniert</PresentationFormat>
  <Paragraphs>31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6" baseType="lpstr"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</vt:vector>
  </TitlesOfParts>
  <Company>Universität Konstanz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Michele Quelle</dc:creator>
  <dc:description>Vorlage Praesentation – Office 2010;_x005f_x000d_
Version 010;_x005f_x000d_
2015-03-03;</dc:description>
  <cp:lastModifiedBy>MJ</cp:lastModifiedBy>
  <cp:revision>7</cp:revision>
  <dcterms:created xsi:type="dcterms:W3CDTF">2021-03-12T09:35:44Z</dcterms:created>
  <dcterms:modified xsi:type="dcterms:W3CDTF">2021-04-23T13:25:36Z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Bearbeiter">
    <vt:lpwstr>gadamovich | office implementation</vt:lpwstr>
  </property>
  <property fmtid="{D5CDD505-2E9C-101B-9397-08002B2CF9AE}" pid="4" name="Company">
    <vt:lpwstr>Universität Konstanz</vt:lpwstr>
  </property>
  <property fmtid="{D5CDD505-2E9C-101B-9397-08002B2CF9AE}" pid="5" name="Erstellt am">
    <vt:lpwstr>10.10.2014</vt:lpwstr>
  </property>
  <property fmtid="{D5CDD505-2E9C-101B-9397-08002B2CF9AE}" pid="6" name="Erstellt von">
    <vt:lpwstr>STRICHPUNKT</vt:lpwstr>
  </property>
  <property fmtid="{D5CDD505-2E9C-101B-9397-08002B2CF9AE}" pid="7" name="HiddenSlides">
    <vt:i4>0</vt:i4>
  </property>
  <property fmtid="{D5CDD505-2E9C-101B-9397-08002B2CF9AE}" pid="8" name="HyperlinksChanged">
    <vt:bool>false</vt:bool>
  </property>
  <property fmtid="{D5CDD505-2E9C-101B-9397-08002B2CF9AE}" pid="9" name="LinksUpToDate">
    <vt:bool>false</vt:bool>
  </property>
  <property fmtid="{D5CDD505-2E9C-101B-9397-08002B2CF9AE}" pid="10" name="MMClips">
    <vt:i4>0</vt:i4>
  </property>
  <property fmtid="{D5CDD505-2E9C-101B-9397-08002B2CF9AE}" pid="11" name="Notes">
    <vt:i4>0</vt:i4>
  </property>
  <property fmtid="{D5CDD505-2E9C-101B-9397-08002B2CF9AE}" pid="12" name="PresentationFormat">
    <vt:lpwstr>Benutzerdefiniert</vt:lpwstr>
  </property>
  <property fmtid="{D5CDD505-2E9C-101B-9397-08002B2CF9AE}" pid="13" name="ScaleCrop">
    <vt:bool>false</vt:bool>
  </property>
  <property fmtid="{D5CDD505-2E9C-101B-9397-08002B2CF9AE}" pid="14" name="ShareDoc">
    <vt:bool>false</vt:bool>
  </property>
  <property fmtid="{D5CDD505-2E9C-101B-9397-08002B2CF9AE}" pid="15" name="Slides">
    <vt:i4>14</vt:i4>
  </property>
  <property fmtid="{D5CDD505-2E9C-101B-9397-08002B2CF9AE}" pid="16" name="Version">
    <vt:lpwstr>010</vt:lpwstr>
  </property>
  <property fmtid="{D5CDD505-2E9C-101B-9397-08002B2CF9AE}" pid="17" name="Version vom">
    <vt:lpwstr>03.03.2015</vt:lpwstr>
  </property>
</Properties>
</file>